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1396325" cy="30267275"/>
  <p:notesSz cx="6858000" cy="9144000"/>
  <p:defaultTextStyle>
    <a:defPPr>
      <a:defRPr lang="en-US"/>
    </a:defPPr>
    <a:lvl1pPr marL="0" algn="l" defTabSz="2479853" rtl="0" eaLnBrk="1" latinLnBrk="0" hangingPunct="1">
      <a:defRPr sz="4882" kern="1200">
        <a:solidFill>
          <a:schemeClr val="tx1"/>
        </a:solidFill>
        <a:latin typeface="+mn-lt"/>
        <a:ea typeface="+mn-ea"/>
        <a:cs typeface="+mn-cs"/>
      </a:defRPr>
    </a:lvl1pPr>
    <a:lvl2pPr marL="1239926" algn="l" defTabSz="2479853" rtl="0" eaLnBrk="1" latinLnBrk="0" hangingPunct="1">
      <a:defRPr sz="4882" kern="1200">
        <a:solidFill>
          <a:schemeClr val="tx1"/>
        </a:solidFill>
        <a:latin typeface="+mn-lt"/>
        <a:ea typeface="+mn-ea"/>
        <a:cs typeface="+mn-cs"/>
      </a:defRPr>
    </a:lvl2pPr>
    <a:lvl3pPr marL="2479853" algn="l" defTabSz="2479853" rtl="0" eaLnBrk="1" latinLnBrk="0" hangingPunct="1">
      <a:defRPr sz="4882" kern="1200">
        <a:solidFill>
          <a:schemeClr val="tx1"/>
        </a:solidFill>
        <a:latin typeface="+mn-lt"/>
        <a:ea typeface="+mn-ea"/>
        <a:cs typeface="+mn-cs"/>
      </a:defRPr>
    </a:lvl3pPr>
    <a:lvl4pPr marL="3719779" algn="l" defTabSz="2479853" rtl="0" eaLnBrk="1" latinLnBrk="0" hangingPunct="1">
      <a:defRPr sz="4882" kern="1200">
        <a:solidFill>
          <a:schemeClr val="tx1"/>
        </a:solidFill>
        <a:latin typeface="+mn-lt"/>
        <a:ea typeface="+mn-ea"/>
        <a:cs typeface="+mn-cs"/>
      </a:defRPr>
    </a:lvl4pPr>
    <a:lvl5pPr marL="4959706" algn="l" defTabSz="2479853" rtl="0" eaLnBrk="1" latinLnBrk="0" hangingPunct="1">
      <a:defRPr sz="4882" kern="1200">
        <a:solidFill>
          <a:schemeClr val="tx1"/>
        </a:solidFill>
        <a:latin typeface="+mn-lt"/>
        <a:ea typeface="+mn-ea"/>
        <a:cs typeface="+mn-cs"/>
      </a:defRPr>
    </a:lvl5pPr>
    <a:lvl6pPr marL="6199632" algn="l" defTabSz="2479853" rtl="0" eaLnBrk="1" latinLnBrk="0" hangingPunct="1">
      <a:defRPr sz="4882" kern="1200">
        <a:solidFill>
          <a:schemeClr val="tx1"/>
        </a:solidFill>
        <a:latin typeface="+mn-lt"/>
        <a:ea typeface="+mn-ea"/>
        <a:cs typeface="+mn-cs"/>
      </a:defRPr>
    </a:lvl6pPr>
    <a:lvl7pPr marL="7439558" algn="l" defTabSz="2479853" rtl="0" eaLnBrk="1" latinLnBrk="0" hangingPunct="1">
      <a:defRPr sz="4882" kern="1200">
        <a:solidFill>
          <a:schemeClr val="tx1"/>
        </a:solidFill>
        <a:latin typeface="+mn-lt"/>
        <a:ea typeface="+mn-ea"/>
        <a:cs typeface="+mn-cs"/>
      </a:defRPr>
    </a:lvl7pPr>
    <a:lvl8pPr marL="8679485" algn="l" defTabSz="2479853" rtl="0" eaLnBrk="1" latinLnBrk="0" hangingPunct="1">
      <a:defRPr sz="4882" kern="1200">
        <a:solidFill>
          <a:schemeClr val="tx1"/>
        </a:solidFill>
        <a:latin typeface="+mn-lt"/>
        <a:ea typeface="+mn-ea"/>
        <a:cs typeface="+mn-cs"/>
      </a:defRPr>
    </a:lvl8pPr>
    <a:lvl9pPr marL="9919411" algn="l" defTabSz="2479853" rtl="0" eaLnBrk="1" latinLnBrk="0" hangingPunct="1">
      <a:defRPr sz="488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70" autoAdjust="0"/>
    <p:restoredTop sz="94660"/>
  </p:normalViewPr>
  <p:slideViewPr>
    <p:cSldViewPr snapToGrid="0">
      <p:cViewPr>
        <p:scale>
          <a:sx n="33" d="100"/>
          <a:sy n="33" d="100"/>
        </p:scale>
        <p:origin x="1906" y="-23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725" y="4953466"/>
            <a:ext cx="18186876" cy="10537496"/>
          </a:xfrm>
          <a:prstGeom prst="rect">
            <a:avLst/>
          </a:prstGeom>
        </p:spPr>
        <p:txBody>
          <a:bodyPr anchor="b"/>
          <a:lstStyle>
            <a:lvl1pPr algn="ctr">
              <a:defRPr sz="14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4541" y="15897328"/>
            <a:ext cx="16047244" cy="73075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616"/>
            </a:lvl1pPr>
            <a:lvl2pPr marL="1069802" indent="0" algn="ctr">
              <a:buNone/>
              <a:defRPr sz="4680"/>
            </a:lvl2pPr>
            <a:lvl3pPr marL="2139605" indent="0" algn="ctr">
              <a:buNone/>
              <a:defRPr sz="4212"/>
            </a:lvl3pPr>
            <a:lvl4pPr marL="3209407" indent="0" algn="ctr">
              <a:buNone/>
              <a:defRPr sz="3744"/>
            </a:lvl4pPr>
            <a:lvl5pPr marL="4279209" indent="0" algn="ctr">
              <a:buNone/>
              <a:defRPr sz="3744"/>
            </a:lvl5pPr>
            <a:lvl6pPr marL="5349011" indent="0" algn="ctr">
              <a:buNone/>
              <a:defRPr sz="3744"/>
            </a:lvl6pPr>
            <a:lvl7pPr marL="6418814" indent="0" algn="ctr">
              <a:buNone/>
              <a:defRPr sz="3744"/>
            </a:lvl7pPr>
            <a:lvl8pPr marL="7488616" indent="0" algn="ctr">
              <a:buNone/>
              <a:defRPr sz="3744"/>
            </a:lvl8pPr>
            <a:lvl9pPr marL="8558418" indent="0" algn="ctr">
              <a:buNone/>
              <a:defRPr sz="37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70997" y="28053287"/>
            <a:ext cx="4814173" cy="1611452"/>
          </a:xfrm>
          <a:prstGeom prst="rect">
            <a:avLst/>
          </a:prstGeom>
        </p:spPr>
        <p:txBody>
          <a:bodyPr/>
          <a:lstStyle/>
          <a:p>
            <a:fld id="{51017C7E-E8FC-43E4-8DCD-7A6DA25FED7D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087533" y="28053287"/>
            <a:ext cx="7221260" cy="16114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111155" y="28053287"/>
            <a:ext cx="4814173" cy="1611452"/>
          </a:xfrm>
          <a:prstGeom prst="rect">
            <a:avLst/>
          </a:prstGeom>
        </p:spPr>
        <p:txBody>
          <a:bodyPr/>
          <a:lstStyle/>
          <a:p>
            <a:fld id="{5ABBCB37-4E90-4257-AA1A-B01482C6E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6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998" y="1611459"/>
            <a:ext cx="18454330" cy="585027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998" y="8057261"/>
            <a:ext cx="18454330" cy="1920430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70997" y="28053287"/>
            <a:ext cx="4814173" cy="1611452"/>
          </a:xfrm>
          <a:prstGeom prst="rect">
            <a:avLst/>
          </a:prstGeom>
        </p:spPr>
        <p:txBody>
          <a:bodyPr/>
          <a:lstStyle/>
          <a:p>
            <a:fld id="{51017C7E-E8FC-43E4-8DCD-7A6DA25FED7D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087533" y="28053287"/>
            <a:ext cx="7221260" cy="16114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111155" y="28053287"/>
            <a:ext cx="4814173" cy="1611452"/>
          </a:xfrm>
          <a:prstGeom prst="rect">
            <a:avLst/>
          </a:prstGeom>
        </p:spPr>
        <p:txBody>
          <a:bodyPr/>
          <a:lstStyle/>
          <a:p>
            <a:fld id="{5ABBCB37-4E90-4257-AA1A-B01482C6E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50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11746" y="1611452"/>
            <a:ext cx="4613583" cy="2565011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998" y="1611452"/>
            <a:ext cx="13573294" cy="2565011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70997" y="28053287"/>
            <a:ext cx="4814173" cy="1611452"/>
          </a:xfrm>
          <a:prstGeom prst="rect">
            <a:avLst/>
          </a:prstGeom>
        </p:spPr>
        <p:txBody>
          <a:bodyPr/>
          <a:lstStyle/>
          <a:p>
            <a:fld id="{51017C7E-E8FC-43E4-8DCD-7A6DA25FED7D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087533" y="28053287"/>
            <a:ext cx="7221260" cy="16114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111155" y="28053287"/>
            <a:ext cx="4814173" cy="1611452"/>
          </a:xfrm>
          <a:prstGeom prst="rect">
            <a:avLst/>
          </a:prstGeom>
        </p:spPr>
        <p:txBody>
          <a:bodyPr/>
          <a:lstStyle/>
          <a:p>
            <a:fld id="{5ABBCB37-4E90-4257-AA1A-B01482C6E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40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998" y="1611459"/>
            <a:ext cx="18454330" cy="585027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0998" y="8057261"/>
            <a:ext cx="18454330" cy="1920430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70997" y="28053287"/>
            <a:ext cx="4814173" cy="1611452"/>
          </a:xfrm>
          <a:prstGeom prst="rect">
            <a:avLst/>
          </a:prstGeom>
        </p:spPr>
        <p:txBody>
          <a:bodyPr/>
          <a:lstStyle/>
          <a:p>
            <a:fld id="{51017C7E-E8FC-43E4-8DCD-7A6DA25FED7D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087533" y="28053287"/>
            <a:ext cx="7221260" cy="16114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111155" y="28053287"/>
            <a:ext cx="4814173" cy="1611452"/>
          </a:xfrm>
          <a:prstGeom prst="rect">
            <a:avLst/>
          </a:prstGeom>
        </p:spPr>
        <p:txBody>
          <a:bodyPr/>
          <a:lstStyle/>
          <a:p>
            <a:fld id="{5ABBCB37-4E90-4257-AA1A-B01482C6E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5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9855" y="7545809"/>
            <a:ext cx="18454330" cy="12590343"/>
          </a:xfrm>
          <a:prstGeom prst="rect">
            <a:avLst/>
          </a:prstGeom>
        </p:spPr>
        <p:txBody>
          <a:bodyPr anchor="b"/>
          <a:lstStyle>
            <a:lvl1pPr>
              <a:defRPr sz="14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9855" y="20255262"/>
            <a:ext cx="18454330" cy="66209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616">
                <a:solidFill>
                  <a:schemeClr val="tx1"/>
                </a:solidFill>
              </a:defRPr>
            </a:lvl1pPr>
            <a:lvl2pPr marL="1069802" indent="0">
              <a:buNone/>
              <a:defRPr sz="4680">
                <a:solidFill>
                  <a:schemeClr val="tx1">
                    <a:tint val="75000"/>
                  </a:schemeClr>
                </a:solidFill>
              </a:defRPr>
            </a:lvl2pPr>
            <a:lvl3pPr marL="2139605" indent="0">
              <a:buNone/>
              <a:defRPr sz="4212">
                <a:solidFill>
                  <a:schemeClr val="tx1">
                    <a:tint val="75000"/>
                  </a:schemeClr>
                </a:solidFill>
              </a:defRPr>
            </a:lvl3pPr>
            <a:lvl4pPr marL="3209407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4pPr>
            <a:lvl5pPr marL="4279209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5pPr>
            <a:lvl6pPr marL="5349011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6pPr>
            <a:lvl7pPr marL="6418814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7pPr>
            <a:lvl8pPr marL="7488616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8pPr>
            <a:lvl9pPr marL="8558418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70997" y="28053287"/>
            <a:ext cx="4814173" cy="1611452"/>
          </a:xfrm>
          <a:prstGeom prst="rect">
            <a:avLst/>
          </a:prstGeom>
        </p:spPr>
        <p:txBody>
          <a:bodyPr/>
          <a:lstStyle/>
          <a:p>
            <a:fld id="{51017C7E-E8FC-43E4-8DCD-7A6DA25FED7D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087533" y="28053287"/>
            <a:ext cx="7221260" cy="16114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111155" y="28053287"/>
            <a:ext cx="4814173" cy="1611452"/>
          </a:xfrm>
          <a:prstGeom prst="rect">
            <a:avLst/>
          </a:prstGeom>
        </p:spPr>
        <p:txBody>
          <a:bodyPr/>
          <a:lstStyle/>
          <a:p>
            <a:fld id="{5ABBCB37-4E90-4257-AA1A-B01482C6E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7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998" y="1611459"/>
            <a:ext cx="18454330" cy="585027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997" y="8057261"/>
            <a:ext cx="9093438" cy="1920430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31890" y="8057261"/>
            <a:ext cx="9093438" cy="1920430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70997" y="28053287"/>
            <a:ext cx="4814173" cy="1611452"/>
          </a:xfrm>
          <a:prstGeom prst="rect">
            <a:avLst/>
          </a:prstGeom>
        </p:spPr>
        <p:txBody>
          <a:bodyPr/>
          <a:lstStyle/>
          <a:p>
            <a:fld id="{51017C7E-E8FC-43E4-8DCD-7A6DA25FED7D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87533" y="28053287"/>
            <a:ext cx="7221260" cy="16114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111155" y="28053287"/>
            <a:ext cx="4814173" cy="1611452"/>
          </a:xfrm>
          <a:prstGeom prst="rect">
            <a:avLst/>
          </a:prstGeom>
        </p:spPr>
        <p:txBody>
          <a:bodyPr/>
          <a:lstStyle/>
          <a:p>
            <a:fld id="{5ABBCB37-4E90-4257-AA1A-B01482C6E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14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84" y="1611459"/>
            <a:ext cx="18454330" cy="585027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87" y="7419688"/>
            <a:ext cx="9051647" cy="3636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616" b="1"/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3787" y="11055963"/>
            <a:ext cx="9051647" cy="1626165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31891" y="7419688"/>
            <a:ext cx="9096225" cy="3636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616" b="1"/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31891" y="11055963"/>
            <a:ext cx="9096225" cy="1626165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470997" y="28053287"/>
            <a:ext cx="4814173" cy="1611452"/>
          </a:xfrm>
          <a:prstGeom prst="rect">
            <a:avLst/>
          </a:prstGeom>
        </p:spPr>
        <p:txBody>
          <a:bodyPr/>
          <a:lstStyle/>
          <a:p>
            <a:fld id="{51017C7E-E8FC-43E4-8DCD-7A6DA25FED7D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087533" y="28053287"/>
            <a:ext cx="7221260" cy="16114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5111155" y="28053287"/>
            <a:ext cx="4814173" cy="1611452"/>
          </a:xfrm>
          <a:prstGeom prst="rect">
            <a:avLst/>
          </a:prstGeom>
        </p:spPr>
        <p:txBody>
          <a:bodyPr/>
          <a:lstStyle/>
          <a:p>
            <a:fld id="{5ABBCB37-4E90-4257-AA1A-B01482C6E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08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998" y="1611459"/>
            <a:ext cx="18454330" cy="585027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470997" y="28053287"/>
            <a:ext cx="4814173" cy="1611452"/>
          </a:xfrm>
          <a:prstGeom prst="rect">
            <a:avLst/>
          </a:prstGeom>
        </p:spPr>
        <p:txBody>
          <a:bodyPr/>
          <a:lstStyle/>
          <a:p>
            <a:fld id="{51017C7E-E8FC-43E4-8DCD-7A6DA25FED7D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87533" y="28053287"/>
            <a:ext cx="7221260" cy="16114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111155" y="28053287"/>
            <a:ext cx="4814173" cy="1611452"/>
          </a:xfrm>
          <a:prstGeom prst="rect">
            <a:avLst/>
          </a:prstGeom>
        </p:spPr>
        <p:txBody>
          <a:bodyPr/>
          <a:lstStyle/>
          <a:p>
            <a:fld id="{5ABBCB37-4E90-4257-AA1A-B01482C6E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91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470997" y="28053287"/>
            <a:ext cx="4814173" cy="1611452"/>
          </a:xfrm>
          <a:prstGeom prst="rect">
            <a:avLst/>
          </a:prstGeom>
        </p:spPr>
        <p:txBody>
          <a:bodyPr/>
          <a:lstStyle/>
          <a:p>
            <a:fld id="{51017C7E-E8FC-43E4-8DCD-7A6DA25FED7D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087533" y="28053287"/>
            <a:ext cx="7221260" cy="16114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111155" y="28053287"/>
            <a:ext cx="4814173" cy="1611452"/>
          </a:xfrm>
          <a:prstGeom prst="rect">
            <a:avLst/>
          </a:prstGeom>
        </p:spPr>
        <p:txBody>
          <a:bodyPr/>
          <a:lstStyle/>
          <a:p>
            <a:fld id="{5ABBCB37-4E90-4257-AA1A-B01482C6E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17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84" y="2017818"/>
            <a:ext cx="6900872" cy="7062364"/>
          </a:xfrm>
          <a:prstGeom prst="rect">
            <a:avLst/>
          </a:prstGeom>
        </p:spPr>
        <p:txBody>
          <a:bodyPr anchor="b"/>
          <a:lstStyle>
            <a:lvl1pPr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6225" y="4357934"/>
            <a:ext cx="10831890" cy="21509383"/>
          </a:xfrm>
          <a:prstGeom prst="rect">
            <a:avLst/>
          </a:prstGeom>
        </p:spPr>
        <p:txBody>
          <a:bodyPr/>
          <a:lstStyle>
            <a:lvl1pPr>
              <a:defRPr sz="7488"/>
            </a:lvl1pPr>
            <a:lvl2pPr>
              <a:defRPr sz="6552"/>
            </a:lvl2pPr>
            <a:lvl3pPr>
              <a:defRPr sz="5616"/>
            </a:lvl3pPr>
            <a:lvl4pPr>
              <a:defRPr sz="4680"/>
            </a:lvl4pPr>
            <a:lvl5pPr>
              <a:defRPr sz="4680"/>
            </a:lvl5pPr>
            <a:lvl6pPr>
              <a:defRPr sz="4680"/>
            </a:lvl6pPr>
            <a:lvl7pPr>
              <a:defRPr sz="4680"/>
            </a:lvl7pPr>
            <a:lvl8pPr>
              <a:defRPr sz="4680"/>
            </a:lvl8pPr>
            <a:lvl9pPr>
              <a:defRPr sz="468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784" y="9080183"/>
            <a:ext cx="6900872" cy="168221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70997" y="28053287"/>
            <a:ext cx="4814173" cy="1611452"/>
          </a:xfrm>
          <a:prstGeom prst="rect">
            <a:avLst/>
          </a:prstGeom>
        </p:spPr>
        <p:txBody>
          <a:bodyPr/>
          <a:lstStyle/>
          <a:p>
            <a:fld id="{51017C7E-E8FC-43E4-8DCD-7A6DA25FED7D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87533" y="28053287"/>
            <a:ext cx="7221260" cy="16114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111155" y="28053287"/>
            <a:ext cx="4814173" cy="1611452"/>
          </a:xfrm>
          <a:prstGeom prst="rect">
            <a:avLst/>
          </a:prstGeom>
        </p:spPr>
        <p:txBody>
          <a:bodyPr/>
          <a:lstStyle/>
          <a:p>
            <a:fld id="{5ABBCB37-4E90-4257-AA1A-B01482C6E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9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84" y="2017818"/>
            <a:ext cx="6900872" cy="7062364"/>
          </a:xfrm>
          <a:prstGeom prst="rect">
            <a:avLst/>
          </a:prstGeom>
        </p:spPr>
        <p:txBody>
          <a:bodyPr anchor="b"/>
          <a:lstStyle>
            <a:lvl1pPr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6225" y="4357934"/>
            <a:ext cx="10831890" cy="215093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7488"/>
            </a:lvl1pPr>
            <a:lvl2pPr marL="1069802" indent="0">
              <a:buNone/>
              <a:defRPr sz="6552"/>
            </a:lvl2pPr>
            <a:lvl3pPr marL="2139605" indent="0">
              <a:buNone/>
              <a:defRPr sz="5616"/>
            </a:lvl3pPr>
            <a:lvl4pPr marL="3209407" indent="0">
              <a:buNone/>
              <a:defRPr sz="4680"/>
            </a:lvl4pPr>
            <a:lvl5pPr marL="4279209" indent="0">
              <a:buNone/>
              <a:defRPr sz="4680"/>
            </a:lvl5pPr>
            <a:lvl6pPr marL="5349011" indent="0">
              <a:buNone/>
              <a:defRPr sz="4680"/>
            </a:lvl6pPr>
            <a:lvl7pPr marL="6418814" indent="0">
              <a:buNone/>
              <a:defRPr sz="4680"/>
            </a:lvl7pPr>
            <a:lvl8pPr marL="7488616" indent="0">
              <a:buNone/>
              <a:defRPr sz="4680"/>
            </a:lvl8pPr>
            <a:lvl9pPr marL="8558418" indent="0">
              <a:buNone/>
              <a:defRPr sz="4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784" y="9080183"/>
            <a:ext cx="6900872" cy="168221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70997" y="28053287"/>
            <a:ext cx="4814173" cy="1611452"/>
          </a:xfrm>
          <a:prstGeom prst="rect">
            <a:avLst/>
          </a:prstGeom>
        </p:spPr>
        <p:txBody>
          <a:bodyPr/>
          <a:lstStyle/>
          <a:p>
            <a:fld id="{51017C7E-E8FC-43E4-8DCD-7A6DA25FED7D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87533" y="28053287"/>
            <a:ext cx="7221260" cy="16114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111155" y="28053287"/>
            <a:ext cx="4814173" cy="1611452"/>
          </a:xfrm>
          <a:prstGeom prst="rect">
            <a:avLst/>
          </a:prstGeom>
        </p:spPr>
        <p:txBody>
          <a:bodyPr/>
          <a:lstStyle/>
          <a:p>
            <a:fld id="{5ABBCB37-4E90-4257-AA1A-B01482C6E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18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" y="0"/>
            <a:ext cx="21387542" cy="302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48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9605" rtl="0" eaLnBrk="1" latinLnBrk="0" hangingPunct="1">
        <a:lnSpc>
          <a:spcPct val="90000"/>
        </a:lnSpc>
        <a:spcBef>
          <a:spcPct val="0"/>
        </a:spcBef>
        <a:buNone/>
        <a:defRPr sz="102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901" indent="-534901" algn="l" defTabSz="2139605" rtl="0" eaLnBrk="1" latinLnBrk="0" hangingPunct="1">
        <a:lnSpc>
          <a:spcPct val="90000"/>
        </a:lnSpc>
        <a:spcBef>
          <a:spcPts val="2340"/>
        </a:spcBef>
        <a:buFont typeface="Arial" panose="020B0604020202020204" pitchFamily="34" charset="0"/>
        <a:buChar char="•"/>
        <a:defRPr sz="6552" kern="1200">
          <a:solidFill>
            <a:schemeClr val="tx1"/>
          </a:solidFill>
          <a:latin typeface="+mn-lt"/>
          <a:ea typeface="+mn-ea"/>
          <a:cs typeface="+mn-cs"/>
        </a:defRPr>
      </a:lvl1pPr>
      <a:lvl2pPr marL="1604703" indent="-534901" algn="l" defTabSz="2139605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5616" kern="1200">
          <a:solidFill>
            <a:schemeClr val="tx1"/>
          </a:solidFill>
          <a:latin typeface="+mn-lt"/>
          <a:ea typeface="+mn-ea"/>
          <a:cs typeface="+mn-cs"/>
        </a:defRPr>
      </a:lvl2pPr>
      <a:lvl3pPr marL="2674506" indent="-534901" algn="l" defTabSz="2139605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3pPr>
      <a:lvl4pPr marL="3744308" indent="-534901" algn="l" defTabSz="2139605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2" kern="1200">
          <a:solidFill>
            <a:schemeClr val="tx1"/>
          </a:solidFill>
          <a:latin typeface="+mn-lt"/>
          <a:ea typeface="+mn-ea"/>
          <a:cs typeface="+mn-cs"/>
        </a:defRPr>
      </a:lvl4pPr>
      <a:lvl5pPr marL="4814110" indent="-534901" algn="l" defTabSz="2139605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2" kern="1200">
          <a:solidFill>
            <a:schemeClr val="tx1"/>
          </a:solidFill>
          <a:latin typeface="+mn-lt"/>
          <a:ea typeface="+mn-ea"/>
          <a:cs typeface="+mn-cs"/>
        </a:defRPr>
      </a:lvl5pPr>
      <a:lvl6pPr marL="5883913" indent="-534901" algn="l" defTabSz="2139605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2" kern="1200">
          <a:solidFill>
            <a:schemeClr val="tx1"/>
          </a:solidFill>
          <a:latin typeface="+mn-lt"/>
          <a:ea typeface="+mn-ea"/>
          <a:cs typeface="+mn-cs"/>
        </a:defRPr>
      </a:lvl6pPr>
      <a:lvl7pPr marL="6953715" indent="-534901" algn="l" defTabSz="2139605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2" kern="1200">
          <a:solidFill>
            <a:schemeClr val="tx1"/>
          </a:solidFill>
          <a:latin typeface="+mn-lt"/>
          <a:ea typeface="+mn-ea"/>
          <a:cs typeface="+mn-cs"/>
        </a:defRPr>
      </a:lvl7pPr>
      <a:lvl8pPr marL="8023517" indent="-534901" algn="l" defTabSz="2139605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2" kern="1200">
          <a:solidFill>
            <a:schemeClr val="tx1"/>
          </a:solidFill>
          <a:latin typeface="+mn-lt"/>
          <a:ea typeface="+mn-ea"/>
          <a:cs typeface="+mn-cs"/>
        </a:defRPr>
      </a:lvl8pPr>
      <a:lvl9pPr marL="9093319" indent="-534901" algn="l" defTabSz="2139605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1pPr>
      <a:lvl2pPr marL="1069802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2pPr>
      <a:lvl3pPr marL="2139605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3pPr>
      <a:lvl4pPr marL="3209407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4pPr>
      <a:lvl5pPr marL="4279209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5pPr>
      <a:lvl6pPr marL="5349011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6pPr>
      <a:lvl7pPr marL="6418814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7pPr>
      <a:lvl8pPr marL="7488616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8pPr>
      <a:lvl9pPr marL="8558418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1227371" y="14651184"/>
            <a:ext cx="8974314" cy="7574161"/>
            <a:chOff x="11227371" y="14651184"/>
            <a:chExt cx="8974314" cy="7574161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11227371" y="15649358"/>
              <a:ext cx="8974314" cy="6575987"/>
            </a:xfrm>
            <a:prstGeom prst="roundRect">
              <a:avLst/>
            </a:prstGeom>
            <a:solidFill>
              <a:schemeClr val="bg2"/>
            </a:solidFill>
            <a:ln w="63500" cap="flat" cmpd="sng" algn="ctr">
              <a:solidFill>
                <a:srgbClr val="E5C17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27367" tIns="13683" rIns="27367" bIns="13683"/>
            <a:lstStyle/>
            <a:p>
              <a:pPr defTabSz="1068112" eaLnBrk="1" hangingPunct="1">
                <a:defRPr/>
              </a:pPr>
              <a:endParaRPr lang="en-US" sz="838" dirty="0"/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16317525" y="14651184"/>
              <a:ext cx="2962517" cy="1001744"/>
            </a:xfrm>
            <a:prstGeom prst="roundRect">
              <a:avLst/>
            </a:prstGeom>
            <a:solidFill>
              <a:schemeClr val="bg2"/>
            </a:solidFill>
            <a:ln w="63500" cap="flat" cmpd="sng" algn="ctr">
              <a:solidFill>
                <a:srgbClr val="E5C17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27367" tIns="13683" rIns="27367" bIns="13683"/>
            <a:lstStyle/>
            <a:p>
              <a:pPr defTabSz="1068112" eaLnBrk="1" hangingPunct="1">
                <a:defRPr/>
              </a:pPr>
              <a:endParaRPr lang="en-US" sz="838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615171" y="4508092"/>
            <a:ext cx="6176210" cy="843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22222" y="3639959"/>
            <a:ext cx="159195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6000" b="1" dirty="0">
                <a:solidFill>
                  <a:srgbClr val="002060"/>
                </a:solidFill>
              </a:rPr>
              <a:t>تصميم وتنفيذ روبوت تفرّعي بثلاث درجات حرّيّة واختباره</a:t>
            </a:r>
          </a:p>
          <a:p>
            <a:pPr algn="ctr"/>
            <a:r>
              <a:rPr lang="en-US" sz="6000" b="1" dirty="0">
                <a:solidFill>
                  <a:srgbClr val="002060"/>
                </a:solidFill>
              </a:rPr>
              <a:t>Design and Implementation of a 3 DOF</a:t>
            </a:r>
            <a:endParaRPr lang="en-US" sz="4400" b="1" dirty="0">
              <a:solidFill>
                <a:srgbClr val="0020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96869" y="5307407"/>
            <a:ext cx="12012813" cy="1490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en-US" sz="3200" b="1" dirty="0">
                <a:solidFill>
                  <a:srgbClr val="002060"/>
                </a:solidFill>
              </a:rPr>
              <a:t>         </a:t>
            </a:r>
            <a:r>
              <a:rPr lang="ar-SY" sz="3200" b="1" dirty="0">
                <a:solidFill>
                  <a:srgbClr val="002060"/>
                </a:solidFill>
              </a:rPr>
              <a:t>إعداد: زين العابدين زريق</a:t>
            </a:r>
          </a:p>
          <a:p>
            <a:pPr algn="ctr" rtl="1">
              <a:lnSpc>
                <a:spcPct val="150000"/>
              </a:lnSpc>
            </a:pPr>
            <a:r>
              <a:rPr lang="ar-SY" sz="3200" b="1" dirty="0">
                <a:solidFill>
                  <a:srgbClr val="002060"/>
                </a:solidFill>
              </a:rPr>
              <a:t>      إشراف: م. نزار فليون – م. علي العبّاس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1227371" y="8602268"/>
            <a:ext cx="8974314" cy="5286291"/>
          </a:xfrm>
          <a:prstGeom prst="roundRect">
            <a:avLst/>
          </a:prstGeom>
          <a:solidFill>
            <a:schemeClr val="bg2"/>
          </a:solidFill>
          <a:ln w="63500" cap="flat" cmpd="sng" algn="ctr">
            <a:solidFill>
              <a:srgbClr val="E5C17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7367" tIns="13683" rIns="27367" bIns="13683"/>
          <a:lstStyle/>
          <a:p>
            <a:pPr defTabSz="1068112" eaLnBrk="1" hangingPunct="1">
              <a:defRPr/>
            </a:pPr>
            <a:endParaRPr lang="en-US" sz="838" dirty="0"/>
          </a:p>
        </p:txBody>
      </p:sp>
      <p:sp>
        <p:nvSpPr>
          <p:cNvPr id="11" name="Rounded Rectangle 10"/>
          <p:cNvSpPr/>
          <p:nvPr/>
        </p:nvSpPr>
        <p:spPr bwMode="auto">
          <a:xfrm>
            <a:off x="16292811" y="7712002"/>
            <a:ext cx="2962517" cy="890266"/>
          </a:xfrm>
          <a:prstGeom prst="roundRect">
            <a:avLst/>
          </a:prstGeom>
          <a:solidFill>
            <a:schemeClr val="bg2"/>
          </a:solidFill>
          <a:ln w="63500" cap="flat" cmpd="sng" algn="ctr">
            <a:solidFill>
              <a:srgbClr val="E5C17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7367" tIns="13683" rIns="27367" bIns="13683"/>
          <a:lstStyle/>
          <a:p>
            <a:pPr defTabSz="1068112" eaLnBrk="1" hangingPunct="1">
              <a:defRPr/>
            </a:pPr>
            <a:endParaRPr lang="en-US" sz="838" dirty="0"/>
          </a:p>
        </p:txBody>
      </p:sp>
      <p:sp>
        <p:nvSpPr>
          <p:cNvPr id="13" name="Rounded Rectangle 12"/>
          <p:cNvSpPr/>
          <p:nvPr/>
        </p:nvSpPr>
        <p:spPr bwMode="auto">
          <a:xfrm>
            <a:off x="1520892" y="8536641"/>
            <a:ext cx="8571406" cy="5413369"/>
          </a:xfrm>
          <a:prstGeom prst="roundRect">
            <a:avLst/>
          </a:prstGeom>
          <a:solidFill>
            <a:schemeClr val="bg2"/>
          </a:solidFill>
          <a:ln w="63500" cap="flat" cmpd="sng" algn="ctr">
            <a:solidFill>
              <a:srgbClr val="E5C17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7367" tIns="13683" rIns="27367" bIns="13683"/>
          <a:lstStyle/>
          <a:p>
            <a:pPr defTabSz="1068112" eaLnBrk="1" hangingPunct="1">
              <a:defRPr/>
            </a:pPr>
            <a:endParaRPr lang="en-US" sz="838" dirty="0"/>
          </a:p>
        </p:txBody>
      </p:sp>
      <p:sp>
        <p:nvSpPr>
          <p:cNvPr id="14" name="Rounded Rectangle 13"/>
          <p:cNvSpPr/>
          <p:nvPr/>
        </p:nvSpPr>
        <p:spPr bwMode="auto">
          <a:xfrm>
            <a:off x="5903014" y="7712002"/>
            <a:ext cx="3285416" cy="824639"/>
          </a:xfrm>
          <a:prstGeom prst="roundRect">
            <a:avLst/>
          </a:prstGeom>
          <a:solidFill>
            <a:schemeClr val="bg2"/>
          </a:solidFill>
          <a:ln w="63500" cap="flat" cmpd="sng" algn="ctr">
            <a:solidFill>
              <a:srgbClr val="E5C17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7367" tIns="13683" rIns="27367" bIns="13683"/>
          <a:lstStyle/>
          <a:p>
            <a:pPr defTabSz="1068112" eaLnBrk="1" hangingPunct="1">
              <a:defRPr/>
            </a:pPr>
            <a:endParaRPr lang="en-US" sz="838" dirty="0"/>
          </a:p>
        </p:txBody>
      </p:sp>
      <p:grpSp>
        <p:nvGrpSpPr>
          <p:cNvPr id="21" name="Group 20"/>
          <p:cNvGrpSpPr/>
          <p:nvPr/>
        </p:nvGrpSpPr>
        <p:grpSpPr>
          <a:xfrm>
            <a:off x="1597548" y="14256882"/>
            <a:ext cx="8571406" cy="6238008"/>
            <a:chOff x="14269228" y="14895331"/>
            <a:chExt cx="12787321" cy="9341331"/>
          </a:xfrm>
          <a:solidFill>
            <a:schemeClr val="bg2"/>
          </a:solidFill>
        </p:grpSpPr>
        <p:sp>
          <p:nvSpPr>
            <p:cNvPr id="22" name="Rounded Rectangle 21"/>
            <p:cNvSpPr/>
            <p:nvPr/>
          </p:nvSpPr>
          <p:spPr bwMode="auto">
            <a:xfrm>
              <a:off x="14269228" y="16130216"/>
              <a:ext cx="12787321" cy="8106446"/>
            </a:xfrm>
            <a:prstGeom prst="roundRect">
              <a:avLst/>
            </a:prstGeom>
            <a:grpFill/>
            <a:ln w="63500" cap="flat" cmpd="sng" algn="ctr">
              <a:solidFill>
                <a:srgbClr val="E5C17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27367" tIns="13683" rIns="27367" bIns="13683"/>
            <a:lstStyle/>
            <a:p>
              <a:pPr defTabSz="1068112" eaLnBrk="1" hangingPunct="1">
                <a:defRPr/>
              </a:pPr>
              <a:endParaRPr lang="en-US" sz="838" dirty="0"/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1486873" y="14895331"/>
              <a:ext cx="4221231" cy="1234885"/>
            </a:xfrm>
            <a:prstGeom prst="roundRect">
              <a:avLst/>
            </a:prstGeom>
            <a:grpFill/>
            <a:ln w="63500" cap="flat" cmpd="sng" algn="ctr">
              <a:solidFill>
                <a:srgbClr val="E5C17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27367" tIns="13683" rIns="27367" bIns="13683"/>
            <a:lstStyle/>
            <a:p>
              <a:pPr defTabSz="1068112" eaLnBrk="1" hangingPunct="1">
                <a:defRPr/>
              </a:pPr>
              <a:endParaRPr lang="en-US" sz="838" dirty="0"/>
            </a:p>
          </p:txBody>
        </p:sp>
      </p:grpSp>
      <p:sp>
        <p:nvSpPr>
          <p:cNvPr id="25" name="Rounded Rectangle 24"/>
          <p:cNvSpPr/>
          <p:nvPr/>
        </p:nvSpPr>
        <p:spPr bwMode="auto">
          <a:xfrm>
            <a:off x="11227371" y="23782526"/>
            <a:ext cx="8952944" cy="4597732"/>
          </a:xfrm>
          <a:prstGeom prst="roundRect">
            <a:avLst/>
          </a:prstGeom>
          <a:solidFill>
            <a:schemeClr val="bg2"/>
          </a:solidFill>
          <a:ln w="63500" cap="flat" cmpd="sng" algn="ctr">
            <a:solidFill>
              <a:srgbClr val="E5C17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7367" tIns="13683" rIns="27367" bIns="13683"/>
          <a:lstStyle/>
          <a:p>
            <a:pPr defTabSz="1068112" eaLnBrk="1" hangingPunct="1">
              <a:defRPr/>
            </a:pPr>
            <a:endParaRPr lang="en-US" sz="838" dirty="0"/>
          </a:p>
        </p:txBody>
      </p:sp>
      <p:sp>
        <p:nvSpPr>
          <p:cNvPr id="26" name="Rounded Rectangle 25"/>
          <p:cNvSpPr/>
          <p:nvPr/>
        </p:nvSpPr>
        <p:spPr bwMode="auto">
          <a:xfrm>
            <a:off x="16446933" y="22931985"/>
            <a:ext cx="2829513" cy="831318"/>
          </a:xfrm>
          <a:prstGeom prst="roundRect">
            <a:avLst/>
          </a:prstGeom>
          <a:solidFill>
            <a:schemeClr val="bg2"/>
          </a:solidFill>
          <a:ln w="63500" cap="flat" cmpd="sng" algn="ctr">
            <a:solidFill>
              <a:srgbClr val="E5C17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7367" tIns="13683" rIns="27367" bIns="13683"/>
          <a:lstStyle/>
          <a:p>
            <a:pPr defTabSz="1068112" eaLnBrk="1" hangingPunct="1">
              <a:defRPr/>
            </a:pPr>
            <a:endParaRPr lang="en-US" sz="838" dirty="0"/>
          </a:p>
        </p:txBody>
      </p:sp>
      <p:grpSp>
        <p:nvGrpSpPr>
          <p:cNvPr id="27" name="Group 26"/>
          <p:cNvGrpSpPr/>
          <p:nvPr/>
        </p:nvGrpSpPr>
        <p:grpSpPr>
          <a:xfrm>
            <a:off x="1520892" y="20871543"/>
            <a:ext cx="8571406" cy="7534262"/>
            <a:chOff x="14269228" y="14895331"/>
            <a:chExt cx="12787321" cy="9341331"/>
          </a:xfrm>
          <a:solidFill>
            <a:schemeClr val="bg2"/>
          </a:solidFill>
        </p:grpSpPr>
        <p:sp>
          <p:nvSpPr>
            <p:cNvPr id="28" name="Rounded Rectangle 27"/>
            <p:cNvSpPr/>
            <p:nvPr/>
          </p:nvSpPr>
          <p:spPr bwMode="auto">
            <a:xfrm>
              <a:off x="14269228" y="16130216"/>
              <a:ext cx="12787321" cy="8106446"/>
            </a:xfrm>
            <a:prstGeom prst="roundRect">
              <a:avLst/>
            </a:prstGeom>
            <a:grpFill/>
            <a:ln w="63500" cap="flat" cmpd="sng" algn="ctr">
              <a:solidFill>
                <a:srgbClr val="E5C17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27367" tIns="13683" rIns="27367" bIns="13683"/>
            <a:lstStyle/>
            <a:p>
              <a:pPr defTabSz="1068112" eaLnBrk="1" hangingPunct="1">
                <a:defRPr/>
              </a:pPr>
              <a:endParaRPr lang="en-US" sz="838" dirty="0"/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21486873" y="14895331"/>
              <a:ext cx="4221231" cy="1234885"/>
            </a:xfrm>
            <a:prstGeom prst="roundRect">
              <a:avLst/>
            </a:prstGeom>
            <a:grpFill/>
            <a:ln w="63500" cap="flat" cmpd="sng" algn="ctr">
              <a:solidFill>
                <a:srgbClr val="E5C17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27367" tIns="13683" rIns="27367" bIns="13683"/>
            <a:lstStyle/>
            <a:p>
              <a:pPr defTabSz="1068112" eaLnBrk="1" hangingPunct="1">
                <a:defRPr/>
              </a:pPr>
              <a:endParaRPr lang="en-US" sz="838" dirty="0"/>
            </a:p>
          </p:txBody>
        </p:sp>
      </p:grpSp>
      <p:sp>
        <p:nvSpPr>
          <p:cNvPr id="30" name="TextBox 13"/>
          <p:cNvSpPr txBox="1">
            <a:spLocks noChangeArrowheads="1"/>
          </p:cNvSpPr>
          <p:nvPr/>
        </p:nvSpPr>
        <p:spPr bwMode="auto">
          <a:xfrm>
            <a:off x="16337088" y="7891959"/>
            <a:ext cx="309194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ar-SY" altLang="en-US" sz="3600" b="1" dirty="0">
                <a:solidFill>
                  <a:srgbClr val="005B82"/>
                </a:solidFill>
              </a:rPr>
              <a:t>الملخص</a:t>
            </a:r>
            <a:endParaRPr lang="en-US" altLang="en-US" sz="8000" b="1" dirty="0">
              <a:solidFill>
                <a:srgbClr val="005B82"/>
              </a:solidFill>
            </a:endParaRPr>
          </a:p>
        </p:txBody>
      </p:sp>
      <p:sp>
        <p:nvSpPr>
          <p:cNvPr id="31" name="TextBox 172"/>
          <p:cNvSpPr txBox="1">
            <a:spLocks noChangeArrowheads="1"/>
          </p:cNvSpPr>
          <p:nvPr/>
        </p:nvSpPr>
        <p:spPr bwMode="auto">
          <a:xfrm>
            <a:off x="15955615" y="14846779"/>
            <a:ext cx="3747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ar-SY" altLang="en-US" sz="3600" b="1" dirty="0">
                <a:solidFill>
                  <a:srgbClr val="005B82"/>
                </a:solidFill>
              </a:rPr>
              <a:t>الدراسة المرجعية</a:t>
            </a:r>
            <a:endParaRPr lang="en-US" altLang="en-US" sz="4400" b="1" dirty="0">
              <a:solidFill>
                <a:srgbClr val="005B82"/>
              </a:solidFill>
            </a:endParaRPr>
          </a:p>
        </p:txBody>
      </p:sp>
      <p:sp>
        <p:nvSpPr>
          <p:cNvPr id="2" name="مربع نص 1"/>
          <p:cNvSpPr txBox="1"/>
          <p:nvPr/>
        </p:nvSpPr>
        <p:spPr>
          <a:xfrm>
            <a:off x="11459750" y="8759629"/>
            <a:ext cx="8415683" cy="48320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R="0" algn="just" rtl="1">
              <a:spcBef>
                <a:spcPts val="0"/>
              </a:spcBef>
              <a:spcAft>
                <a:spcPts val="600"/>
              </a:spcAft>
            </a:pPr>
            <a:r>
              <a:rPr lang="ar-SY" sz="28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</a:t>
            </a:r>
            <a:r>
              <a:rPr lang="ar-SA" sz="2800" b="1" dirty="0">
                <a:latin typeface="Calibri" panose="020F0502020204030204" pitchFamily="34" charset="0"/>
                <a:cs typeface="Calibri" panose="020F0502020204030204" pitchFamily="34" charset="0"/>
              </a:rPr>
              <a:t>تمّ في هذا المشروع تصميم وتنفيذ ذراع روبوتيّة تفرّعيّة بثلاث درجات حرّيّة دورانيّة باستخدام ميكانزم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Spherical Parallel Manipulator </a:t>
            </a:r>
            <a:r>
              <a:rPr lang="ar-SA" sz="2800" b="1" dirty="0">
                <a:latin typeface="Calibri" panose="020F0502020204030204" pitchFamily="34" charset="0"/>
                <a:cs typeface="Calibri" panose="020F0502020204030204" pitchFamily="34" charset="0"/>
              </a:rPr>
              <a:t>تعمل عمل مفصل المعصم وتحاكي حركته، حيث تمّ استعمال محرّكات 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Dynamixel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XL320 </a:t>
            </a:r>
            <a:r>
              <a:rPr lang="ar-SA" sz="2800" b="1" dirty="0">
                <a:latin typeface="Calibri" panose="020F0502020204030204" pitchFamily="34" charset="0"/>
                <a:cs typeface="Calibri" panose="020F0502020204030204" pitchFamily="34" charset="0"/>
              </a:rPr>
              <a:t>صغيرة الحجم وتصميم دارة مطبوعة للتحكّم بهذه المحرّكات باستخدام بطاقة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Arduino Nano </a:t>
            </a:r>
            <a:r>
              <a:rPr lang="ar-SA" sz="2800" b="1" dirty="0">
                <a:latin typeface="Calibri" panose="020F0502020204030204" pitchFamily="34" charset="0"/>
                <a:cs typeface="Calibri" panose="020F0502020204030204" pitchFamily="34" charset="0"/>
              </a:rPr>
              <a:t>وطباعة قطع التصميم باستخدام الطابعة ثلاثيّة الأبعاد. تمّ اختبار الذراع عن طريق تصميم واجهة تخاطبيّة على برنامج 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Matlab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ar-SA" sz="2800" b="1" dirty="0">
                <a:latin typeface="Calibri" panose="020F0502020204030204" pitchFamily="34" charset="0"/>
                <a:cs typeface="Calibri" panose="020F0502020204030204" pitchFamily="34" charset="0"/>
              </a:rPr>
              <a:t>تسمح بالتواصل مع المتحكّم المذكور ليتمّ التحكّم بمواضع المحرّكات وإعطاء الأوامر الموافقة للنموذج الهندسي العكسي المبني على 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Matlab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ar-SA" sz="2800" b="1" dirty="0">
                <a:latin typeface="Calibri" panose="020F0502020204030204" pitchFamily="34" charset="0"/>
                <a:cs typeface="Calibri" panose="020F0502020204030204" pitchFamily="34" charset="0"/>
              </a:rPr>
              <a:t>أيضاً، ومن ثمّ قياس العزم المنقول عبر الميكانزم ومقارنته مع النتائج النظريّة المحسوبة من النموذج الديناميكي المباشر.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13"/>
          <p:cNvSpPr txBox="1">
            <a:spLocks noChangeArrowheads="1"/>
          </p:cNvSpPr>
          <p:nvPr/>
        </p:nvSpPr>
        <p:spPr bwMode="auto">
          <a:xfrm>
            <a:off x="5928431" y="7785238"/>
            <a:ext cx="33939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ar-SY" altLang="en-US" sz="3600" b="1" dirty="0">
                <a:solidFill>
                  <a:srgbClr val="005B82"/>
                </a:solidFill>
              </a:rPr>
              <a:t>التصميم الميكانيكي</a:t>
            </a:r>
            <a:endParaRPr lang="en-US" altLang="en-US" sz="8000" b="1" dirty="0">
              <a:solidFill>
                <a:srgbClr val="005B82"/>
              </a:solidFill>
            </a:endParaRPr>
          </a:p>
        </p:txBody>
      </p:sp>
      <p:sp>
        <p:nvSpPr>
          <p:cNvPr id="40" name="TextBox 13"/>
          <p:cNvSpPr txBox="1">
            <a:spLocks noChangeArrowheads="1"/>
          </p:cNvSpPr>
          <p:nvPr/>
        </p:nvSpPr>
        <p:spPr bwMode="auto">
          <a:xfrm>
            <a:off x="6153371" y="14395946"/>
            <a:ext cx="33939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ar-SY" altLang="en-US" sz="3600" b="1" dirty="0">
                <a:solidFill>
                  <a:srgbClr val="005B82"/>
                </a:solidFill>
              </a:rPr>
              <a:t>النموذج الحركي</a:t>
            </a:r>
            <a:endParaRPr lang="en-US" altLang="en-US" sz="8000" b="1" dirty="0">
              <a:solidFill>
                <a:srgbClr val="005B82"/>
              </a:solidFill>
            </a:endParaRPr>
          </a:p>
        </p:txBody>
      </p:sp>
      <p:sp>
        <p:nvSpPr>
          <p:cNvPr id="42" name="TextBox 13"/>
          <p:cNvSpPr txBox="1">
            <a:spLocks noChangeArrowheads="1"/>
          </p:cNvSpPr>
          <p:nvPr/>
        </p:nvSpPr>
        <p:spPr bwMode="auto">
          <a:xfrm>
            <a:off x="6076715" y="20980070"/>
            <a:ext cx="33939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ar-SY" altLang="en-US" sz="3600" b="1" dirty="0">
                <a:solidFill>
                  <a:srgbClr val="005B82"/>
                </a:solidFill>
              </a:rPr>
              <a:t>النتائج</a:t>
            </a:r>
            <a:endParaRPr lang="en-US" altLang="en-US" sz="8000" b="1" dirty="0">
              <a:solidFill>
                <a:srgbClr val="005B8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مربع نص 42"/>
              <p:cNvSpPr txBox="1"/>
              <p:nvPr/>
            </p:nvSpPr>
            <p:spPr>
              <a:xfrm>
                <a:off x="2119878" y="22352721"/>
                <a:ext cx="7441497" cy="600164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indent="-571500" algn="just" rtl="1">
                  <a:buFont typeface="Arial" panose="020B0604020202020204" pitchFamily="34" charset="0"/>
                  <a:buChar char="•"/>
                </a:pPr>
                <a:r>
                  <a:rPr lang="ar-SY" sz="3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روبوت تفرّعي بثلاث درجات حرّيّة دورانيّة</a:t>
                </a:r>
              </a:p>
              <a:p>
                <a:pPr algn="just" rtl="1"/>
                <a:endParaRPr lang="ar-SY" sz="3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indent="-571500" algn="just" rtl="1">
                  <a:buFont typeface="Arial" panose="020B0604020202020204" pitchFamily="34" charset="0"/>
                  <a:buChar char="•"/>
                </a:pPr>
                <a:r>
                  <a:rPr lang="ar-SY" sz="3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توجّه كفّ وفق محاور الدوران الثلاثة</a:t>
                </a:r>
              </a:p>
              <a:p>
                <a:pPr indent="-571500" algn="just" rtl="1">
                  <a:buFont typeface="Arial" panose="020B0604020202020204" pitchFamily="34" charset="0"/>
                  <a:buChar char="•"/>
                </a:pPr>
                <a:endParaRPr lang="ar-SY" sz="3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indent="-571500" algn="just" rtl="1">
                  <a:buFont typeface="Arial" panose="020B0604020202020204" pitchFamily="34" charset="0"/>
                  <a:buChar char="•"/>
                </a:pPr>
                <a:r>
                  <a:rPr lang="ar-SY" sz="3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يحقّق الميكانزم دوران لا نهائي على المحور </a:t>
                </a:r>
                <a:r>
                  <a:rPr lang="en-US" sz="3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z</a:t>
                </a:r>
                <a:endParaRPr lang="ar-SY" sz="3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indent="-571500" algn="just" rtl="1">
                  <a:buFont typeface="Arial" panose="020B0604020202020204" pitchFamily="34" charset="0"/>
                  <a:buChar char="•"/>
                </a:pPr>
                <a:endParaRPr lang="en-US" sz="3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indent="-571500" algn="just" rtl="1">
                  <a:buFont typeface="Arial" panose="020B0604020202020204" pitchFamily="34" charset="0"/>
                  <a:buChar char="•"/>
                </a:pPr>
                <a:r>
                  <a:rPr lang="ar-SY" sz="3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يحقّق الميكانزم شوط حركة </a:t>
                </a:r>
                <a14:m>
                  <m:oMath xmlns:m="http://schemas.openxmlformats.org/officeDocument/2006/math">
                    <m:r>
                      <a:rPr lang="ar-SY" sz="3200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ar-SY" sz="3200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𝟓𝟎</m:t>
                    </m:r>
                    <m:r>
                      <a:rPr lang="ar-SY" sz="3200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°→</m:t>
                    </m:r>
                    <m:r>
                      <a:rPr lang="ar-SY" sz="3200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𝟓𝟎</m:t>
                    </m:r>
                    <m:r>
                      <a:rPr lang="ar-SY" sz="3200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° </m:t>
                    </m:r>
                  </m:oMath>
                </a14:m>
                <a:r>
                  <a:rPr lang="ar-SY" sz="3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على كلّ من المحورين </a:t>
                </a:r>
                <a:r>
                  <a:rPr lang="en-US" sz="3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x </a:t>
                </a:r>
                <a:r>
                  <a:rPr lang="ar-SY" sz="3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و</a:t>
                </a:r>
                <a:r>
                  <a:rPr lang="en-US" sz="3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y</a:t>
                </a:r>
                <a:endParaRPr lang="ar-SY" sz="3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indent="-571500" algn="just" rtl="1">
                  <a:buFont typeface="Arial" panose="020B0604020202020204" pitchFamily="34" charset="0"/>
                  <a:buChar char="•"/>
                </a:pPr>
                <a:endParaRPr lang="en-US" sz="3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indent="-571500" algn="just" rtl="1">
                  <a:buFont typeface="Arial" panose="020B0604020202020204" pitchFamily="34" charset="0"/>
                  <a:buChar char="•"/>
                </a:pPr>
                <a:r>
                  <a:rPr lang="ar-SY" sz="3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لم نحقّق العزم المطلوب من خلال المحرّكات المستخدمة</a:t>
                </a:r>
              </a:p>
              <a:p>
                <a:pPr indent="-571500" algn="just" rtl="1">
                  <a:buFont typeface="Arial" panose="020B0604020202020204" pitchFamily="34" charset="0"/>
                  <a:buChar char="•"/>
                </a:pPr>
                <a:endParaRPr lang="en-US" sz="3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3" name="مربع نص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878" y="22352721"/>
                <a:ext cx="7441497" cy="6001643"/>
              </a:xfrm>
              <a:prstGeom prst="rect">
                <a:avLst/>
              </a:prstGeom>
              <a:blipFill>
                <a:blip r:embed="rId2"/>
                <a:stretch>
                  <a:fillRect l="-3361" t="-1321" r="-2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172"/>
          <p:cNvSpPr txBox="1">
            <a:spLocks noChangeArrowheads="1"/>
          </p:cNvSpPr>
          <p:nvPr/>
        </p:nvSpPr>
        <p:spPr bwMode="auto">
          <a:xfrm>
            <a:off x="15987889" y="23078366"/>
            <a:ext cx="3747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ar-SA" altLang="en-US" sz="3600" b="1" dirty="0">
                <a:solidFill>
                  <a:srgbClr val="005B82"/>
                </a:solidFill>
              </a:rPr>
              <a:t>الواجهة التخاطبيّة</a:t>
            </a:r>
            <a:endParaRPr lang="en-US" altLang="en-US" sz="4400" b="1" dirty="0">
              <a:solidFill>
                <a:srgbClr val="005B82"/>
              </a:solidFill>
            </a:endParaRPr>
          </a:p>
        </p:txBody>
      </p:sp>
      <p:sp>
        <p:nvSpPr>
          <p:cNvPr id="70" name="Rounded Rectangle 25">
            <a:extLst>
              <a:ext uri="{FF2B5EF4-FFF2-40B4-BE49-F238E27FC236}">
                <a16:creationId xmlns:a16="http://schemas.microsoft.com/office/drawing/2014/main" id="{E07304F3-0C02-4D9D-9583-B8331F310F08}"/>
              </a:ext>
            </a:extLst>
          </p:cNvPr>
          <p:cNvSpPr/>
          <p:nvPr/>
        </p:nvSpPr>
        <p:spPr bwMode="auto">
          <a:xfrm>
            <a:off x="11925697" y="22893379"/>
            <a:ext cx="2829513" cy="831318"/>
          </a:xfrm>
          <a:prstGeom prst="roundRect">
            <a:avLst/>
          </a:prstGeom>
          <a:solidFill>
            <a:schemeClr val="bg2"/>
          </a:solidFill>
          <a:ln w="63500" cap="flat" cmpd="sng" algn="ctr">
            <a:solidFill>
              <a:srgbClr val="E5C17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7367" tIns="13683" rIns="27367" bIns="13683"/>
          <a:lstStyle/>
          <a:p>
            <a:pPr defTabSz="1068112" eaLnBrk="1" hangingPunct="1">
              <a:defRPr/>
            </a:pPr>
            <a:endParaRPr lang="en-US" sz="838" dirty="0"/>
          </a:p>
        </p:txBody>
      </p:sp>
      <p:sp>
        <p:nvSpPr>
          <p:cNvPr id="71" name="TextBox 172">
            <a:extLst>
              <a:ext uri="{FF2B5EF4-FFF2-40B4-BE49-F238E27FC236}">
                <a16:creationId xmlns:a16="http://schemas.microsoft.com/office/drawing/2014/main" id="{44820028-BA57-4830-90F5-BA9A7B7CA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59750" y="22985872"/>
            <a:ext cx="3747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ar-SY" altLang="en-US" sz="3600" b="1" dirty="0">
                <a:solidFill>
                  <a:srgbClr val="005B82"/>
                </a:solidFill>
              </a:rPr>
              <a:t>المحرّك المستخدم</a:t>
            </a:r>
            <a:endParaRPr lang="en-US" altLang="en-US" sz="4400" b="1" dirty="0">
              <a:solidFill>
                <a:srgbClr val="005B8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E1C73-622F-74BA-47B7-38C9A7D54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1279" y="15963994"/>
            <a:ext cx="3169300" cy="30200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9ADFB9-E7E7-E48E-12B3-ED1BE1CD0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199" y="15960452"/>
            <a:ext cx="3939080" cy="59573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D0360F-FB35-35EC-925A-6CBE0C08D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1279" y="18987630"/>
            <a:ext cx="3169300" cy="2930190"/>
          </a:xfrm>
          <a:prstGeom prst="rect">
            <a:avLst/>
          </a:prstGeom>
        </p:spPr>
      </p:pic>
      <p:pic>
        <p:nvPicPr>
          <p:cNvPr id="15" name="Picture 14" descr="Optimum design of spherical parallel manipulators for a prescribed  workspace - ScienceDirect">
            <a:extLst>
              <a:ext uri="{FF2B5EF4-FFF2-40B4-BE49-F238E27FC236}">
                <a16:creationId xmlns:a16="http://schemas.microsoft.com/office/drawing/2014/main" id="{4CE1CAAE-9B8F-5944-D995-36105DB7E9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6" b="5882"/>
          <a:stretch/>
        </p:blipFill>
        <p:spPr bwMode="auto">
          <a:xfrm>
            <a:off x="3332039" y="15640177"/>
            <a:ext cx="5071732" cy="42960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6AD87A-C813-FCA2-9EAA-193734C8D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89190" y="24073019"/>
            <a:ext cx="3787737" cy="40167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D70555-49A3-9C0B-60E7-0B74DB9A3E2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438" t="27976" r="24762" b="22326"/>
          <a:stretch/>
        </p:blipFill>
        <p:spPr bwMode="auto">
          <a:xfrm>
            <a:off x="2422222" y="8942860"/>
            <a:ext cx="3141216" cy="4561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071C8F-D6F7-1B5D-E39B-9510D6523A8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2298" y="24073019"/>
            <a:ext cx="4016746" cy="4016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4E2510-992A-077E-CCB1-B11D041A4C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3371" y="8947943"/>
            <a:ext cx="3146015" cy="459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53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</TotalTime>
  <Words>190</Words>
  <Application>Microsoft Office PowerPoint</Application>
  <PresentationFormat>Custom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Company>SACC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Chadi ALBITAR</dc:creator>
  <cp:lastModifiedBy>ANONYMOUS</cp:lastModifiedBy>
  <cp:revision>21</cp:revision>
  <dcterms:created xsi:type="dcterms:W3CDTF">2020-11-12T12:36:16Z</dcterms:created>
  <dcterms:modified xsi:type="dcterms:W3CDTF">2022-09-13T11:44:29Z</dcterms:modified>
</cp:coreProperties>
</file>